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9" r:id="rId7"/>
    <p:sldId id="262" r:id="rId8"/>
    <p:sldId id="263" r:id="rId9"/>
    <p:sldId id="265" r:id="rId10"/>
    <p:sldId id="270" r:id="rId11"/>
    <p:sldId id="267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6" d="100"/>
          <a:sy n="66" d="100"/>
        </p:scale>
        <p:origin x="-6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F3F8A63-F2A1-44A4-A4D1-B2B9C28AB9DB}" type="datetime1">
              <a:rPr smtClean="0"/>
              <a:pPr/>
              <a:t>6/3/2007</a:t>
            </a:fld>
            <a:endParaRPr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smtClean="0"/>
              <a:t>
              </a:t>
            </a:r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B973-48D0-47D2-BD1A-81DAC74A0928}" type="datetime1">
              <a:rPr smtClean="0"/>
              <a:pPr/>
              <a:t>6/3/2007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3714E26-7EC0-4FCC-8AD8-71E9EC27DEDB}" type="datetime1">
              <a:rPr smtClean="0"/>
              <a:pPr/>
              <a:t>6/3/2007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70FB-149D-4255-9221-CF258F891615}" type="datetime1">
              <a:rPr smtClean="0"/>
              <a:pPr/>
              <a:t>6/3/2007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108C-2518-4D60-9FAF-6346FD9D7826}" type="datetime1">
              <a:rPr smtClean="0"/>
              <a:pPr/>
              <a:t>6/3/2007</a:t>
            </a:fld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E52B54-BC1D-466E-98B4-B0082340936C}" type="datetime1">
              <a:rPr smtClean="0"/>
              <a:pPr/>
              <a:t>6/3/2007</a:t>
            </a:fld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smtClean="0"/>
              <a:t>
             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1508C9F-E380-43A3-ADC1-0217F1EB7573}" type="datetime1">
              <a:rPr smtClean="0"/>
              <a:pPr/>
              <a:t>6/3/2007</a:t>
            </a:fld>
            <a:endParaRPr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C791-6992-4CCF-A244-B250C8BB22F1}" type="datetime1">
              <a:rPr smtClean="0"/>
              <a:pPr/>
              <a:t>6/3/2007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0578-B892-4967-98F8-D0B4A045ADFD}" type="datetime1">
              <a:rPr smtClean="0"/>
              <a:pPr/>
              <a:t>6/3/2007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DF1B-54EC-4432-8649-0FE40DD46F86}" type="datetime1">
              <a:rPr smtClean="0"/>
              <a:pPr/>
              <a:t>6/3/2007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CDA6A0B-D499-425D-9760-7E378B1D24E7}" type="datetime1">
              <a:rPr smtClean="0"/>
              <a:pPr/>
              <a:t>6/3/2007</a:t>
            </a:fld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smtClean="0"/>
              <a:t>
              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6C1EDB-CE87-4BA6-95D9-AD3AE9C734F7}" type="datetime1">
              <a:rPr smtClean="0"/>
              <a:pPr/>
              <a:t>6/3/2007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smtClean="0"/>
              <a:t>
              </a:t>
            </a:r>
            <a:endParaRPr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AF02B71-8991-4516-A01E-F1A9ACD28BDC}" type="slidenum">
              <a:rPr smtClean="0"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Health Management:</a:t>
            </a:r>
            <a:br>
              <a:rPr lang="en-US" dirty="0" smtClean="0"/>
            </a:br>
            <a:r>
              <a:rPr lang="en-US" dirty="0" smtClean="0"/>
              <a:t>Rio de </a:t>
            </a:r>
            <a:r>
              <a:rPr lang="en-US" dirty="0" err="1" smtClean="0"/>
              <a:t>Janiero</a:t>
            </a:r>
            <a:r>
              <a:rPr lang="en-US" dirty="0" smtClean="0"/>
              <a:t>, Brazil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5211764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Favela</a:t>
            </a:r>
            <a:r>
              <a:rPr lang="en-US" dirty="0" smtClean="0"/>
              <a:t> Tour</a:t>
            </a:r>
          </a:p>
          <a:p>
            <a:r>
              <a:rPr lang="en-US" dirty="0" smtClean="0"/>
              <a:t>Good eats </a:t>
            </a:r>
            <a:endParaRPr lang="en-US" dirty="0"/>
          </a:p>
        </p:txBody>
      </p:sp>
      <p:pic>
        <p:nvPicPr>
          <p:cNvPr id="4" name="Picture 3" descr="IMG_02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697164"/>
            <a:ext cx="3429000" cy="3429000"/>
          </a:xfrm>
          <a:prstGeom prst="rect">
            <a:avLst/>
          </a:prstGeom>
        </p:spPr>
      </p:pic>
      <p:pic>
        <p:nvPicPr>
          <p:cNvPr id="6" name="Picture 5" descr="IMG_96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697164"/>
            <a:ext cx="31242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52550"/>
            <a:ext cx="8229600" cy="4773613"/>
          </a:xfrm>
        </p:spPr>
        <p:txBody>
          <a:bodyPr/>
          <a:lstStyle/>
          <a:p>
            <a:r>
              <a:rPr lang="en-US" dirty="0" smtClean="0"/>
              <a:t>Forte de Copacabana</a:t>
            </a:r>
          </a:p>
          <a:p>
            <a:r>
              <a:rPr lang="en-US" dirty="0" err="1" smtClean="0"/>
              <a:t>Escadaria</a:t>
            </a:r>
            <a:r>
              <a:rPr lang="en-US" dirty="0" smtClean="0"/>
              <a:t> </a:t>
            </a:r>
            <a:r>
              <a:rPr lang="en-US" dirty="0" err="1" smtClean="0"/>
              <a:t>Selaron</a:t>
            </a:r>
            <a:endParaRPr lang="en-US" dirty="0" smtClean="0"/>
          </a:p>
          <a:p>
            <a:r>
              <a:rPr lang="en-US" dirty="0" smtClean="0"/>
              <a:t>Botanical Garden </a:t>
            </a:r>
            <a:endParaRPr lang="en-US" dirty="0"/>
          </a:p>
        </p:txBody>
      </p:sp>
      <p:pic>
        <p:nvPicPr>
          <p:cNvPr id="5" name="Picture 4" descr="IMG_03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24225"/>
            <a:ext cx="3200400" cy="2895600"/>
          </a:xfrm>
          <a:prstGeom prst="rect">
            <a:avLst/>
          </a:prstGeom>
        </p:spPr>
      </p:pic>
      <p:pic>
        <p:nvPicPr>
          <p:cNvPr id="7" name="Picture 6" descr="IMG_00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324225"/>
            <a:ext cx="32893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Hang gliding </a:t>
            </a:r>
            <a:endParaRPr lang="en-US" dirty="0"/>
          </a:p>
        </p:txBody>
      </p:sp>
      <p:pic>
        <p:nvPicPr>
          <p:cNvPr id="5" name="Picture 4" descr="GOPR0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209817"/>
            <a:ext cx="3441844" cy="2581383"/>
          </a:xfrm>
          <a:prstGeom prst="rect">
            <a:avLst/>
          </a:prstGeom>
        </p:spPr>
      </p:pic>
      <p:pic>
        <p:nvPicPr>
          <p:cNvPr id="7" name="Picture 6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09817"/>
            <a:ext cx="3352800" cy="258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INCA: Transplant Center &amp; Cancer Institute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Presentation by staff</a:t>
            </a:r>
          </a:p>
        </p:txBody>
      </p:sp>
      <p:pic>
        <p:nvPicPr>
          <p:cNvPr id="8" name="Picture 7" descr="IMG_23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87600"/>
            <a:ext cx="5562600" cy="37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INCA: Transplant Center &amp; Cancer Institute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Tour of the facility</a:t>
            </a:r>
          </a:p>
          <a:p>
            <a:pPr lvl="1"/>
            <a:r>
              <a:rPr lang="en-US" dirty="0" smtClean="0"/>
              <a:t>Pediatrics </a:t>
            </a:r>
          </a:p>
          <a:p>
            <a:pPr lvl="1"/>
            <a:r>
              <a:rPr lang="en-US" dirty="0" smtClean="0"/>
              <a:t>Bone marrow transplant</a:t>
            </a:r>
          </a:p>
          <a:p>
            <a:pPr lvl="1"/>
            <a:r>
              <a:rPr lang="en-US" dirty="0" smtClean="0"/>
              <a:t>Radiotherapy</a:t>
            </a:r>
            <a:endParaRPr lang="en-US" dirty="0"/>
          </a:p>
        </p:txBody>
      </p:sp>
      <p:pic>
        <p:nvPicPr>
          <p:cNvPr id="4" name="Picture 3" descr="IMG_2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37" y="3919793"/>
            <a:ext cx="3264311" cy="2176207"/>
          </a:xfrm>
          <a:prstGeom prst="rect">
            <a:avLst/>
          </a:prstGeom>
        </p:spPr>
      </p:pic>
      <p:pic>
        <p:nvPicPr>
          <p:cNvPr id="6" name="Picture 5" descr="IMG_2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919793"/>
            <a:ext cx="4498848" cy="217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ISAGS: South American Institute of Government &amp;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Presentation on the organization</a:t>
            </a:r>
          </a:p>
          <a:p>
            <a:endParaRPr lang="en-US" dirty="0"/>
          </a:p>
        </p:txBody>
      </p:sp>
      <p:pic>
        <p:nvPicPr>
          <p:cNvPr id="5" name="Picture 4" descr="IMG_24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1601"/>
            <a:ext cx="3886200" cy="2590800"/>
          </a:xfrm>
          <a:prstGeom prst="rect">
            <a:avLst/>
          </a:prstGeom>
        </p:spPr>
      </p:pic>
      <p:pic>
        <p:nvPicPr>
          <p:cNvPr id="6" name="Picture 5" descr="IMG_24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41601"/>
            <a:ext cx="3886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ISAGS: South American Institute of Government &amp;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Student presentations</a:t>
            </a:r>
            <a:endParaRPr lang="en-US" dirty="0"/>
          </a:p>
        </p:txBody>
      </p:sp>
      <p:pic>
        <p:nvPicPr>
          <p:cNvPr id="4" name="Picture 3" descr="IMG_24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94000"/>
            <a:ext cx="4038600" cy="2692400"/>
          </a:xfrm>
          <a:prstGeom prst="rect">
            <a:avLst/>
          </a:prstGeom>
        </p:spPr>
      </p:pic>
      <p:pic>
        <p:nvPicPr>
          <p:cNvPr id="5" name="Picture 4" descr="IMG_24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794000"/>
            <a:ext cx="4038600" cy="269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ISAGS: South American Institute of Government &amp; Health</a:t>
            </a:r>
            <a:endParaRPr lang="en-US" dirty="0"/>
          </a:p>
        </p:txBody>
      </p:sp>
      <p:pic>
        <p:nvPicPr>
          <p:cNvPr id="4" name="Content Placeholder 3" descr="IMG_250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00200" y="2372808"/>
            <a:ext cx="6096000" cy="39517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IEDE/PUC-Rio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Discussion with Dr. </a:t>
            </a:r>
            <a:r>
              <a:rPr lang="en-US" sz="3100" dirty="0" err="1" smtClean="0"/>
              <a:t>Coutinho</a:t>
            </a:r>
            <a:endParaRPr lang="en-US" sz="3100" dirty="0" smtClean="0"/>
          </a:p>
          <a:p>
            <a:r>
              <a:rPr lang="en-US" sz="3100" dirty="0" smtClean="0"/>
              <a:t>Campus tour </a:t>
            </a:r>
            <a:endParaRPr lang="en-US" sz="3100" dirty="0"/>
          </a:p>
        </p:txBody>
      </p:sp>
      <p:pic>
        <p:nvPicPr>
          <p:cNvPr id="5" name="Picture 4" descr="IMG_27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0"/>
            <a:ext cx="2743200" cy="1828800"/>
          </a:xfrm>
          <a:prstGeom prst="rect">
            <a:avLst/>
          </a:prstGeom>
        </p:spPr>
      </p:pic>
      <p:pic>
        <p:nvPicPr>
          <p:cNvPr id="6" name="Picture 5" descr="IMG_27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795" y="4572000"/>
            <a:ext cx="2774157" cy="1849438"/>
          </a:xfrm>
          <a:prstGeom prst="rect">
            <a:avLst/>
          </a:prstGeom>
        </p:spPr>
      </p:pic>
      <p:pic>
        <p:nvPicPr>
          <p:cNvPr id="7" name="Picture 6" descr="IMG_27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362200"/>
            <a:ext cx="2740152" cy="1826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NGO: Hope Child Space of </a:t>
            </a:r>
            <a:r>
              <a:rPr lang="en-US" dirty="0" err="1" smtClean="0"/>
              <a:t>Cantagalo</a:t>
            </a:r>
            <a:endParaRPr lang="en-US" dirty="0"/>
          </a:p>
        </p:txBody>
      </p:sp>
      <p:pic>
        <p:nvPicPr>
          <p:cNvPr id="6" name="Content Placeholder 5" descr="IMG_284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2648" y="2743200"/>
            <a:ext cx="3743325" cy="2800350"/>
          </a:xfrm>
        </p:spPr>
      </p:pic>
      <p:pic>
        <p:nvPicPr>
          <p:cNvPr id="8" name="Picture 7" descr="IMG_02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74320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Tourism &amp;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r>
              <a:rPr lang="en-US" dirty="0" err="1" smtClean="0"/>
              <a:t>Ipanema</a:t>
            </a:r>
            <a:r>
              <a:rPr lang="en-US" dirty="0" smtClean="0"/>
              <a:t> &amp; Copacabana Beaches</a:t>
            </a:r>
            <a:endParaRPr lang="en-US" dirty="0"/>
          </a:p>
        </p:txBody>
      </p:sp>
      <p:pic>
        <p:nvPicPr>
          <p:cNvPr id="4" name="Picture 3" descr="IMG_24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336799"/>
            <a:ext cx="3048000" cy="2032000"/>
          </a:xfrm>
          <a:prstGeom prst="rect">
            <a:avLst/>
          </a:prstGeom>
        </p:spPr>
      </p:pic>
      <p:pic>
        <p:nvPicPr>
          <p:cNvPr id="5" name="Picture 4" descr="IMG_24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72000"/>
            <a:ext cx="3048000" cy="2032000"/>
          </a:xfrm>
          <a:prstGeom prst="rect">
            <a:avLst/>
          </a:prstGeom>
        </p:spPr>
      </p:pic>
      <p:pic>
        <p:nvPicPr>
          <p:cNvPr id="6" name="Picture 5" descr="IMG_24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572000"/>
            <a:ext cx="2857500" cy="1905000"/>
          </a:xfrm>
          <a:prstGeom prst="rect">
            <a:avLst/>
          </a:prstGeom>
        </p:spPr>
      </p:pic>
      <p:pic>
        <p:nvPicPr>
          <p:cNvPr id="7" name="Picture 6" descr="IMG_237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3799"/>
            <a:ext cx="28575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1420</TotalTime>
  <Words>98</Words>
  <Application>Microsoft Office PowerPoint</Application>
  <PresentationFormat>On-screen Show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Median</vt:lpstr>
      <vt:lpstr>Global Health Management: Rio de Janiero, Brazil 2014</vt:lpstr>
      <vt:lpstr>INCA: Transplant Center &amp; Cancer Institute</vt:lpstr>
      <vt:lpstr>INCA: Transplant Center &amp; Cancer Institute</vt:lpstr>
      <vt:lpstr>ISAGS: South American Institute of Government &amp; Health</vt:lpstr>
      <vt:lpstr>ISAGS: South American Institute of Government &amp; Health</vt:lpstr>
      <vt:lpstr>ISAGS: South American Institute of Government &amp; Health</vt:lpstr>
      <vt:lpstr>IEDE/PUC-Rio</vt:lpstr>
      <vt:lpstr>NGO: Hope Child Space of Cantagalo</vt:lpstr>
      <vt:lpstr>Tourism &amp; Activities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Health Management: 2014 Brazil Trip</dc:title>
  <dc:creator>Sana</dc:creator>
  <cp:lastModifiedBy>tobar</cp:lastModifiedBy>
  <cp:revision>45</cp:revision>
  <dcterms:created xsi:type="dcterms:W3CDTF">2014-04-02T22:49:18Z</dcterms:created>
  <dcterms:modified xsi:type="dcterms:W3CDTF">2014-04-10T14:51:27Z</dcterms:modified>
</cp:coreProperties>
</file>